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51"/>
    <p:restoredTop sz="95574"/>
  </p:normalViewPr>
  <p:slideViewPr>
    <p:cSldViewPr snapToGrid="0" snapToObjects="1">
      <p:cViewPr varScale="1">
        <p:scale>
          <a:sx n="100" d="100"/>
          <a:sy n="100" d="100"/>
        </p:scale>
        <p:origin x="672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40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B80DF-F00E-E84D-ADF2-43E22C8B6014}" type="datetimeFigureOut">
              <a:rPr lang="en-US" smtClean="0"/>
              <a:t>5/6/21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1BDAE-ACB6-A543-9267-E7EB91037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9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1BDAE-ACB6-A543-9267-E7EB910374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44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CA40C-3897-944C-9B1C-2591187FC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18795-8431-1D49-B9CE-9D4BE631DA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655D5-D411-9B44-9832-85497AA8D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5217-9FA1-044F-B799-A6D0A96A4EE9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E14F1-50D2-B842-8163-B42E9ECDF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2A9B4-63F6-AB47-ACB8-5AB82BA4C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44AA-D172-6D45-91F7-70B8EA64B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28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68093-9BBF-F14B-86E2-0D8949779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D25157-C56E-994C-89AE-B5D754DB0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E3266-0EB4-564B-B10A-4900F2C03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5217-9FA1-044F-B799-A6D0A96A4EE9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CF873-8334-9F4B-BC25-C3DD66FCF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6E41A-A43D-D34D-A163-933BCBB3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44AA-D172-6D45-91F7-70B8EA64B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5ABC5C-5817-6D42-823F-61E53820A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85B18A-56E1-754A-AAA7-8FBB299C7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F8FC8-72FC-FC4D-8C05-C86EED728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5217-9FA1-044F-B799-A6D0A96A4EE9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267BC-F852-7845-81B0-B0949E938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8E0E8-F49C-264C-A62E-5E65DA443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44AA-D172-6D45-91F7-70B8EA64B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0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0DCB1-57FE-D040-8DD7-F14CBC0AF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BC514-951A-1647-A206-05815D4A2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B080B-858E-114F-AB15-24908208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5217-9FA1-044F-B799-A6D0A96A4EE9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23D39-4BCB-1D4A-9196-2F4CF0879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00D7D-2DB0-D043-B45E-F7DC1B7E6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44AA-D172-6D45-91F7-70B8EA64B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10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E8A55-7F7B-654B-BDC6-B841D2CDE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A7596-49E3-2D40-81EC-C9C131C66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FABA3-9142-7241-8A2F-48A8A296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5217-9FA1-044F-B799-A6D0A96A4EE9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9D4E0-EBD3-8548-B53B-69753C938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44F1F-14B4-F44C-87D7-DC20E6BA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44AA-D172-6D45-91F7-70B8EA64B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5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1DD93-4C40-E443-ABF6-B4E3922C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25AC6-5CD8-B649-822A-36299E48F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0FE76-D7CA-794C-90DE-7E5DE1571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4B21B-6DBE-2947-9396-A683D86A9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5217-9FA1-044F-B799-A6D0A96A4EE9}" type="datetimeFigureOut">
              <a:rPr lang="en-US" smtClean="0"/>
              <a:t>5/6/21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152AC-D271-F14E-B181-6CE9084FD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FADB9-9E98-0D4D-9BBA-97B957F4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44AA-D172-6D45-91F7-70B8EA64B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90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B904C-5443-DB4C-BF4F-BBD2C9B90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5182D-658E-DB46-9E61-24B310F78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44F00-A537-5F4E-978E-AE7777526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E01ED8-AA9E-5249-B0A0-202E07454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7FBB3B-CDC6-FE4F-870C-4F217895E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12E9EA-1296-924E-BDC6-198AA8014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5217-9FA1-044F-B799-A6D0A96A4EE9}" type="datetimeFigureOut">
              <a:rPr lang="en-US" smtClean="0"/>
              <a:t>5/6/21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047A95-FCE8-214B-945B-11BF53051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26F1A2-B07B-7149-A189-1B55CBCD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44AA-D172-6D45-91F7-70B8EA64B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E8FF0-BAF2-0F47-ADF0-79DA01DED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B7360F-5C4D-0140-AF88-5CD8049DC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5217-9FA1-044F-B799-A6D0A96A4EE9}" type="datetimeFigureOut">
              <a:rPr lang="en-US" smtClean="0"/>
              <a:t>5/6/21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9A090-A381-7548-A6EC-B03E550B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69CB8-7CD9-4447-A81B-80976017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44AA-D172-6D45-91F7-70B8EA64B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0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AAD7AE-6BEB-2F44-B561-EB62946A4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5217-9FA1-044F-B799-A6D0A96A4EE9}" type="datetimeFigureOut">
              <a:rPr lang="en-US" smtClean="0"/>
              <a:t>5/6/21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BB204F-D530-DF4B-8A6F-8F0D13701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327ED-94D1-4D41-B4EE-557A0A477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44AA-D172-6D45-91F7-70B8EA64B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28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32D10-78BC-F54C-AC49-84C909B0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DAA35-A5B9-5F47-837B-A4FB30D4B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D9C97F-C3CC-944C-BD49-78A290BCD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D6BCA-7754-9B4D-84E4-D7B63E0E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5217-9FA1-044F-B799-A6D0A96A4EE9}" type="datetimeFigureOut">
              <a:rPr lang="en-US" smtClean="0"/>
              <a:t>5/6/21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91C8C-FEC0-094B-98AE-6FD7F1007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A682E-0305-6E49-9A59-D67D6F48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44AA-D172-6D45-91F7-70B8EA64B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5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75370-CD0B-8447-B3FB-692E8451A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F5ADF4-E043-854C-92C3-DE3C207742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CA83-27D1-9B47-8580-6481D838B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6BFBE-7F0D-FD4C-A398-5C87F9986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65217-9FA1-044F-B799-A6D0A96A4EE9}" type="datetimeFigureOut">
              <a:rPr lang="en-US" smtClean="0"/>
              <a:t>5/6/21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1BAFD-C503-2040-9519-4EC55DF6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E1B42-8308-F641-8291-E183A2F2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44AA-D172-6D45-91F7-70B8EA64B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28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C11A4D-2450-0D4E-829F-DEA85D80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9C7A1-AB98-3F44-A54F-F8B178CB2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B87A5-9502-8C42-B4B6-0134A98D4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65217-9FA1-044F-B799-A6D0A96A4EE9}" type="datetimeFigureOut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760FE-A8A3-6B4A-9624-B7159B844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EFB4C-1530-A142-8A18-56D9E7566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644AA-D172-6D45-91F7-70B8EA64B0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0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emf"/><Relationship Id="rId18" Type="http://schemas.openxmlformats.org/officeDocument/2006/relationships/image" Target="../media/image16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1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emf"/><Relationship Id="rId20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5" Type="http://schemas.openxmlformats.org/officeDocument/2006/relationships/image" Target="../media/image13.emf"/><Relationship Id="rId10" Type="http://schemas.openxmlformats.org/officeDocument/2006/relationships/image" Target="../media/image8.emf"/><Relationship Id="rId19" Type="http://schemas.openxmlformats.org/officeDocument/2006/relationships/image" Target="../media/image17.emf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8E9816-C253-8E4B-AFC7-7067F5629F4A}"/>
              </a:ext>
            </a:extLst>
          </p:cNvPr>
          <p:cNvSpPr txBox="1"/>
          <p:nvPr/>
        </p:nvSpPr>
        <p:spPr>
          <a:xfrm>
            <a:off x="49403" y="60467"/>
            <a:ext cx="295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" pitchFamily="2" charset="0"/>
              </a:rPr>
              <a:t>IsoLab</a:t>
            </a:r>
            <a:r>
              <a:rPr lang="en-US" sz="3600" dirty="0">
                <a:latin typeface="Times" pitchFamily="2" charset="0"/>
              </a:rPr>
              <a:t> Layout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7DE6A6-FD18-AF40-A894-CAE470063EFC}"/>
              </a:ext>
            </a:extLst>
          </p:cNvPr>
          <p:cNvSpPr>
            <a:spLocks/>
          </p:cNvSpPr>
          <p:nvPr/>
        </p:nvSpPr>
        <p:spPr>
          <a:xfrm>
            <a:off x="9429720" y="1828799"/>
            <a:ext cx="2606961" cy="39468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87EFF7-C5EC-144E-986F-58A3BE3BF463}"/>
              </a:ext>
            </a:extLst>
          </p:cNvPr>
          <p:cNvSpPr/>
          <p:nvPr/>
        </p:nvSpPr>
        <p:spPr>
          <a:xfrm>
            <a:off x="7536286" y="2361627"/>
            <a:ext cx="1893437" cy="2652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E26BE8-66CB-6847-A117-2623BBB6FC37}"/>
              </a:ext>
            </a:extLst>
          </p:cNvPr>
          <p:cNvSpPr/>
          <p:nvPr/>
        </p:nvSpPr>
        <p:spPr>
          <a:xfrm>
            <a:off x="10969766" y="125273"/>
            <a:ext cx="1066915" cy="17035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2839ED-19A7-E44F-BADC-0C6BB070E846}"/>
              </a:ext>
            </a:extLst>
          </p:cNvPr>
          <p:cNvSpPr/>
          <p:nvPr/>
        </p:nvSpPr>
        <p:spPr>
          <a:xfrm>
            <a:off x="9429719" y="125272"/>
            <a:ext cx="1540047" cy="17035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95C6BE-D792-5049-99CA-74C1B576637A}"/>
              </a:ext>
            </a:extLst>
          </p:cNvPr>
          <p:cNvSpPr>
            <a:spLocks/>
          </p:cNvSpPr>
          <p:nvPr/>
        </p:nvSpPr>
        <p:spPr>
          <a:xfrm>
            <a:off x="4921175" y="1828800"/>
            <a:ext cx="2612572" cy="39468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D0660A-16BC-4649-84FD-12BE3F3101A8}"/>
              </a:ext>
            </a:extLst>
          </p:cNvPr>
          <p:cNvSpPr/>
          <p:nvPr/>
        </p:nvSpPr>
        <p:spPr>
          <a:xfrm>
            <a:off x="7536285" y="5017629"/>
            <a:ext cx="1893437" cy="7580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BF8137-027C-B44D-A614-168E63CB612E}"/>
              </a:ext>
            </a:extLst>
          </p:cNvPr>
          <p:cNvSpPr/>
          <p:nvPr/>
        </p:nvSpPr>
        <p:spPr>
          <a:xfrm>
            <a:off x="7536284" y="5775648"/>
            <a:ext cx="1893437" cy="9620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22D780-1257-174C-BA43-05FC0DA68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39" y="3613696"/>
            <a:ext cx="365760" cy="365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C2396D-B6EA-6446-915D-45D1E0E3A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39" y="4074950"/>
            <a:ext cx="365760" cy="370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6AC43F-CBDA-3B40-9BE0-7F053031C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39" y="752904"/>
            <a:ext cx="365760" cy="524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F42838-F5D2-7C43-BD14-17F6C416F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939" y="1834228"/>
            <a:ext cx="365760" cy="3056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470ACB-600E-7848-A3A2-778FBB0CF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39" y="1372974"/>
            <a:ext cx="365760" cy="365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A95A37-0BEC-3047-B572-FCD3A05CBD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939" y="5000194"/>
            <a:ext cx="365760" cy="363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2DE44D-21C8-CB45-B296-410F68F117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939" y="5870719"/>
            <a:ext cx="365760" cy="3586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52D822-E861-E14C-BFB0-DEA2EAE6EF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939" y="6324853"/>
            <a:ext cx="365760" cy="3682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3632AD-0AAB-864B-88BC-3D918013DA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219" y="5458943"/>
            <a:ext cx="457200" cy="3162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3B4D18-09A3-AC45-8566-9D4E82FAB6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7939" y="3155073"/>
            <a:ext cx="365760" cy="3631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A4BDC8-6E02-B44A-A9E8-2A564FB0C5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939" y="2696611"/>
            <a:ext cx="365760" cy="362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7EE669-32B6-DB43-A796-4EE066B170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7939" y="2235357"/>
            <a:ext cx="365760" cy="3657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3EF86DE-ACFE-5142-BD55-B4E47E772C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7939" y="4541428"/>
            <a:ext cx="365760" cy="363272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328CA35-165C-1F4F-8CE4-210D90D1FD4A}"/>
              </a:ext>
            </a:extLst>
          </p:cNvPr>
          <p:cNvCxnSpPr/>
          <p:nvPr/>
        </p:nvCxnSpPr>
        <p:spPr>
          <a:xfrm>
            <a:off x="7535038" y="5260375"/>
            <a:ext cx="0" cy="34118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45A3387-6920-5243-901E-7020B54FFC45}"/>
              </a:ext>
            </a:extLst>
          </p:cNvPr>
          <p:cNvCxnSpPr>
            <a:cxnSpLocks/>
          </p:cNvCxnSpPr>
          <p:nvPr/>
        </p:nvCxnSpPr>
        <p:spPr>
          <a:xfrm>
            <a:off x="7534723" y="5264536"/>
            <a:ext cx="182725" cy="2569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B5B7C6-4AE9-3640-8420-C6FC35CEC45B}"/>
              </a:ext>
            </a:extLst>
          </p:cNvPr>
          <p:cNvCxnSpPr>
            <a:cxnSpLocks/>
          </p:cNvCxnSpPr>
          <p:nvPr/>
        </p:nvCxnSpPr>
        <p:spPr>
          <a:xfrm>
            <a:off x="7488756" y="5266272"/>
            <a:ext cx="91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BFF944D-2EC6-3747-A29C-5502B20AFD1C}"/>
              </a:ext>
            </a:extLst>
          </p:cNvPr>
          <p:cNvCxnSpPr/>
          <p:nvPr/>
        </p:nvCxnSpPr>
        <p:spPr>
          <a:xfrm rot="10800000">
            <a:off x="9424503" y="1911806"/>
            <a:ext cx="0" cy="34118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8CD35B0-2253-F742-B89F-7BCCD26381F8}"/>
              </a:ext>
            </a:extLst>
          </p:cNvPr>
          <p:cNvCxnSpPr>
            <a:cxnSpLocks/>
          </p:cNvCxnSpPr>
          <p:nvPr/>
        </p:nvCxnSpPr>
        <p:spPr>
          <a:xfrm rot="10800000">
            <a:off x="9242093" y="1991857"/>
            <a:ext cx="182725" cy="2569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9A92E4-7FE9-EE4E-B4CD-83BA8E9AFDC8}"/>
              </a:ext>
            </a:extLst>
          </p:cNvPr>
          <p:cNvCxnSpPr>
            <a:cxnSpLocks/>
          </p:cNvCxnSpPr>
          <p:nvPr/>
        </p:nvCxnSpPr>
        <p:spPr>
          <a:xfrm rot="10800000">
            <a:off x="9379345" y="2247089"/>
            <a:ext cx="91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417AE84-A80C-CE4C-AB73-EA3942C6982D}"/>
              </a:ext>
            </a:extLst>
          </p:cNvPr>
          <p:cNvCxnSpPr/>
          <p:nvPr/>
        </p:nvCxnSpPr>
        <p:spPr>
          <a:xfrm rot="10800000" flipH="1">
            <a:off x="7533839" y="1933401"/>
            <a:ext cx="0" cy="34118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F87ACA3-20C6-6E45-BF76-74EF796EDDEB}"/>
              </a:ext>
            </a:extLst>
          </p:cNvPr>
          <p:cNvCxnSpPr>
            <a:cxnSpLocks/>
          </p:cNvCxnSpPr>
          <p:nvPr/>
        </p:nvCxnSpPr>
        <p:spPr>
          <a:xfrm rot="10800000" flipH="1">
            <a:off x="7533524" y="2013452"/>
            <a:ext cx="182725" cy="2569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E64103B-DD4D-FC44-99B1-0937A2D4DC47}"/>
              </a:ext>
            </a:extLst>
          </p:cNvPr>
          <p:cNvCxnSpPr>
            <a:cxnSpLocks/>
          </p:cNvCxnSpPr>
          <p:nvPr/>
        </p:nvCxnSpPr>
        <p:spPr>
          <a:xfrm rot="10800000" flipH="1">
            <a:off x="7487557" y="2268684"/>
            <a:ext cx="91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0AE010C-070C-B340-A5CF-8FA1E72CD83A}"/>
              </a:ext>
            </a:extLst>
          </p:cNvPr>
          <p:cNvCxnSpPr/>
          <p:nvPr/>
        </p:nvCxnSpPr>
        <p:spPr>
          <a:xfrm rot="5400000">
            <a:off x="8608534" y="2189938"/>
            <a:ext cx="0" cy="34118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D823BA5-5AE3-CF4D-8B8D-D2762AE9F4BA}"/>
              </a:ext>
            </a:extLst>
          </p:cNvPr>
          <p:cNvCxnSpPr>
            <a:cxnSpLocks/>
          </p:cNvCxnSpPr>
          <p:nvPr/>
        </p:nvCxnSpPr>
        <p:spPr>
          <a:xfrm rot="5400000">
            <a:off x="8555117" y="2323092"/>
            <a:ext cx="182725" cy="2569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ABA4753-8C27-A547-B1C7-072A944664BF}"/>
              </a:ext>
            </a:extLst>
          </p:cNvPr>
          <p:cNvCxnSpPr>
            <a:cxnSpLocks/>
          </p:cNvCxnSpPr>
          <p:nvPr/>
        </p:nvCxnSpPr>
        <p:spPr>
          <a:xfrm rot="5400000">
            <a:off x="8727507" y="2359966"/>
            <a:ext cx="91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0D4132B-330A-754E-AE23-5FFD34EB4DE1}"/>
              </a:ext>
            </a:extLst>
          </p:cNvPr>
          <p:cNvCxnSpPr/>
          <p:nvPr/>
        </p:nvCxnSpPr>
        <p:spPr>
          <a:xfrm rot="5400000">
            <a:off x="8579275" y="4847974"/>
            <a:ext cx="0" cy="34118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F17BE38-4F2B-9347-9428-038D8BE80C73}"/>
              </a:ext>
            </a:extLst>
          </p:cNvPr>
          <p:cNvCxnSpPr>
            <a:cxnSpLocks/>
          </p:cNvCxnSpPr>
          <p:nvPr/>
        </p:nvCxnSpPr>
        <p:spPr>
          <a:xfrm rot="5400000">
            <a:off x="8525858" y="4981128"/>
            <a:ext cx="182725" cy="2569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24BD622-2865-1343-B5C8-83D2749A7D72}"/>
              </a:ext>
            </a:extLst>
          </p:cNvPr>
          <p:cNvCxnSpPr>
            <a:cxnSpLocks/>
          </p:cNvCxnSpPr>
          <p:nvPr/>
        </p:nvCxnSpPr>
        <p:spPr>
          <a:xfrm rot="5400000">
            <a:off x="8698248" y="5018002"/>
            <a:ext cx="91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16E3A98-A9F8-A147-A43B-99ABE8E406C3}"/>
              </a:ext>
            </a:extLst>
          </p:cNvPr>
          <p:cNvCxnSpPr/>
          <p:nvPr/>
        </p:nvCxnSpPr>
        <p:spPr>
          <a:xfrm>
            <a:off x="9428472" y="5267907"/>
            <a:ext cx="0" cy="34118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8A5FBE3-7A78-2641-B1FF-25FB873A31D8}"/>
              </a:ext>
            </a:extLst>
          </p:cNvPr>
          <p:cNvCxnSpPr>
            <a:cxnSpLocks/>
          </p:cNvCxnSpPr>
          <p:nvPr/>
        </p:nvCxnSpPr>
        <p:spPr>
          <a:xfrm>
            <a:off x="9428157" y="5272068"/>
            <a:ext cx="182725" cy="2569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6ECF198-97DD-764E-9A42-02C4ABA76863}"/>
              </a:ext>
            </a:extLst>
          </p:cNvPr>
          <p:cNvCxnSpPr>
            <a:cxnSpLocks/>
          </p:cNvCxnSpPr>
          <p:nvPr/>
        </p:nvCxnSpPr>
        <p:spPr>
          <a:xfrm>
            <a:off x="9382190" y="5273804"/>
            <a:ext cx="91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95D6A93-7EB3-7845-A6AC-4663CE3AC854}"/>
              </a:ext>
            </a:extLst>
          </p:cNvPr>
          <p:cNvCxnSpPr/>
          <p:nvPr/>
        </p:nvCxnSpPr>
        <p:spPr>
          <a:xfrm rot="5400000" flipV="1">
            <a:off x="8106444" y="5604185"/>
            <a:ext cx="0" cy="34118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AC7D086-DC3C-9640-8513-8012A60EADDA}"/>
              </a:ext>
            </a:extLst>
          </p:cNvPr>
          <p:cNvCxnSpPr>
            <a:cxnSpLocks/>
          </p:cNvCxnSpPr>
          <p:nvPr/>
        </p:nvCxnSpPr>
        <p:spPr>
          <a:xfrm rot="5400000" flipV="1">
            <a:off x="7977137" y="5737339"/>
            <a:ext cx="182725" cy="2569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8095951-58E6-3B4A-AA96-CE8CDDCF49A8}"/>
              </a:ext>
            </a:extLst>
          </p:cNvPr>
          <p:cNvCxnSpPr>
            <a:cxnSpLocks/>
          </p:cNvCxnSpPr>
          <p:nvPr/>
        </p:nvCxnSpPr>
        <p:spPr>
          <a:xfrm rot="5400000" flipV="1">
            <a:off x="7896031" y="5774213"/>
            <a:ext cx="91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FAB7483-D42D-A844-9C55-17BB7B2F9610}"/>
              </a:ext>
            </a:extLst>
          </p:cNvPr>
          <p:cNvCxnSpPr/>
          <p:nvPr/>
        </p:nvCxnSpPr>
        <p:spPr>
          <a:xfrm rot="5400000" flipH="1">
            <a:off x="9840236" y="1659236"/>
            <a:ext cx="0" cy="34118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2861B49-567B-3448-ABE3-1F9F822EF491}"/>
              </a:ext>
            </a:extLst>
          </p:cNvPr>
          <p:cNvCxnSpPr>
            <a:cxnSpLocks/>
          </p:cNvCxnSpPr>
          <p:nvPr/>
        </p:nvCxnSpPr>
        <p:spPr>
          <a:xfrm rot="5400000" flipH="1">
            <a:off x="9786819" y="1610295"/>
            <a:ext cx="182725" cy="2569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AD337E-4881-F24C-8417-60F2C76795FA}"/>
              </a:ext>
            </a:extLst>
          </p:cNvPr>
          <p:cNvCxnSpPr>
            <a:cxnSpLocks/>
          </p:cNvCxnSpPr>
          <p:nvPr/>
        </p:nvCxnSpPr>
        <p:spPr>
          <a:xfrm rot="5400000" flipH="1">
            <a:off x="9959209" y="1830388"/>
            <a:ext cx="91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322DA26-4222-464E-A7F5-3E6726BC7124}"/>
              </a:ext>
            </a:extLst>
          </p:cNvPr>
          <p:cNvCxnSpPr/>
          <p:nvPr/>
        </p:nvCxnSpPr>
        <p:spPr>
          <a:xfrm flipH="1">
            <a:off x="9432267" y="1125027"/>
            <a:ext cx="0" cy="34118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41CB1B1-96FA-4B4E-A622-E52C8C7DA4FF}"/>
              </a:ext>
            </a:extLst>
          </p:cNvPr>
          <p:cNvCxnSpPr>
            <a:cxnSpLocks/>
          </p:cNvCxnSpPr>
          <p:nvPr/>
        </p:nvCxnSpPr>
        <p:spPr>
          <a:xfrm flipH="1">
            <a:off x="9249857" y="1129188"/>
            <a:ext cx="182725" cy="2569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F1CD442-0B8D-C643-AF85-6A6AB76A69B6}"/>
              </a:ext>
            </a:extLst>
          </p:cNvPr>
          <p:cNvCxnSpPr>
            <a:cxnSpLocks/>
          </p:cNvCxnSpPr>
          <p:nvPr/>
        </p:nvCxnSpPr>
        <p:spPr>
          <a:xfrm flipH="1">
            <a:off x="9387109" y="1130924"/>
            <a:ext cx="91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282046B-E130-9240-9399-02027B806B29}"/>
              </a:ext>
            </a:extLst>
          </p:cNvPr>
          <p:cNvCxnSpPr/>
          <p:nvPr/>
        </p:nvCxnSpPr>
        <p:spPr>
          <a:xfrm rot="5400000">
            <a:off x="11694296" y="1662898"/>
            <a:ext cx="0" cy="34118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52CE367-076F-4E46-81C9-C6C397F23460}"/>
              </a:ext>
            </a:extLst>
          </p:cNvPr>
          <p:cNvCxnSpPr>
            <a:cxnSpLocks/>
          </p:cNvCxnSpPr>
          <p:nvPr/>
        </p:nvCxnSpPr>
        <p:spPr>
          <a:xfrm rot="5400000">
            <a:off x="11640879" y="1796052"/>
            <a:ext cx="182725" cy="2569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CE817DF-2AA7-EC47-A32F-C8F800743280}"/>
              </a:ext>
            </a:extLst>
          </p:cNvPr>
          <p:cNvCxnSpPr>
            <a:cxnSpLocks/>
          </p:cNvCxnSpPr>
          <p:nvPr/>
        </p:nvCxnSpPr>
        <p:spPr>
          <a:xfrm rot="5400000">
            <a:off x="11813269" y="1832926"/>
            <a:ext cx="914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>
            <a:extLst>
              <a:ext uri="{FF2B5EF4-FFF2-40B4-BE49-F238E27FC236}">
                <a16:creationId xmlns:a16="http://schemas.microsoft.com/office/drawing/2014/main" id="{263FFF7E-486B-BF42-95F9-B4A3A298ED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49752" y="157990"/>
            <a:ext cx="365760" cy="524576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D278C97D-505E-7D4F-9724-8B36A72BB2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12836" y="4900022"/>
            <a:ext cx="365760" cy="5245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BCE076B-3162-5741-8F5A-87646E19EB0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97595" y="1839313"/>
            <a:ext cx="365760" cy="36576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FA2DDB98-902D-D54E-83A4-09B78E07EB5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44634" y="1856959"/>
            <a:ext cx="365760" cy="36576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0C57D14-AB83-A640-BAF8-2C9F1E8D58E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19254" y="1445381"/>
            <a:ext cx="365760" cy="36576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7EAF176-4C85-A54F-8262-BB92C5EBE2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4299" y="2570241"/>
            <a:ext cx="365760" cy="36325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DE61B92-7E9C-BA41-8559-0774BAC58A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5486" y="157365"/>
            <a:ext cx="365760" cy="36325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5542661-4CB0-4A46-8ABE-11EF00F59C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1754" y="4442755"/>
            <a:ext cx="365760" cy="36325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BD1E0691-FC24-6C49-9137-5971C5B39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6799" y="5440500"/>
            <a:ext cx="365760" cy="305635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BC81B62-210B-FE4D-BFF6-B4B52602B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4612" y="4697019"/>
            <a:ext cx="365760" cy="30563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2C5DA9A5-1686-754D-A5CA-BCA1C408F0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3776" y="736572"/>
            <a:ext cx="365760" cy="305635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6CCBF9F-C5F3-3B4A-8EDB-BBD127673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3360" y="2567798"/>
            <a:ext cx="365760" cy="36576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6913A2D-7480-4D4A-854A-AEB7F8CE5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878" y="1431884"/>
            <a:ext cx="365760" cy="36576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B5EDCF83-0155-914F-B4FF-3BCB7AC54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3238" y="1063004"/>
            <a:ext cx="365760" cy="36576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7D77775D-0500-C54F-B9DF-DE46EC6457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1726" y="4716964"/>
            <a:ext cx="984669" cy="68117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55015D41-6817-FA44-828C-BF1055DFF1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2545" y="4972973"/>
            <a:ext cx="365760" cy="35863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433726E6-FC4F-F74C-9558-FD23A0F6FB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4551" y="4968182"/>
            <a:ext cx="365760" cy="36821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84F35267-9175-A540-B662-F0EC47343C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6420" y="4526325"/>
            <a:ext cx="984669" cy="68117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5CB85846-8E96-584A-B0AF-082B479C2A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7239" y="4782334"/>
            <a:ext cx="365760" cy="35863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BFB485D-AFF0-4D4B-AB03-22396AE38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9245" y="4777543"/>
            <a:ext cx="365760" cy="368215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B90DE347-953A-5546-BF16-2C89315220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5824" y="2270011"/>
            <a:ext cx="365760" cy="36312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A206A2C5-4138-8144-A779-E836C81728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9090" y="5400274"/>
            <a:ext cx="365760" cy="363129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D3B02726-7EC0-5143-9099-B9C3C6538E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31667" y="3572766"/>
            <a:ext cx="365760" cy="3657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0F2CA635-195A-314B-9B2D-D5BDB32F7B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30921" y="3182415"/>
            <a:ext cx="365760" cy="362968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8855D90F-0F2B-1842-ABF6-E85A663371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01769" y="5366944"/>
            <a:ext cx="365760" cy="362968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6750F23F-F045-AD48-9D95-7F54515B82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75419" y="1437719"/>
            <a:ext cx="365760" cy="362968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9288BE92-E155-0C41-AA65-C0E2ED1796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77116" y="1071887"/>
            <a:ext cx="365760" cy="363129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0D09A169-4BA4-A74A-9424-EF65084107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77071" y="5392246"/>
            <a:ext cx="365760" cy="363129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6859EF86-65F4-B345-95AC-EAD2419156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93733" y="750790"/>
            <a:ext cx="365760" cy="363129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9B5C2BBD-1385-DA49-B3CD-FE3CBB5BA7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52472" y="1327178"/>
            <a:ext cx="365760" cy="363272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6F12A57B-19EF-9745-A1AB-35E6CEEC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918" y="1844250"/>
            <a:ext cx="365760" cy="37098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6D79C8F-F356-C347-A2E0-686F2B7F2655}"/>
              </a:ext>
            </a:extLst>
          </p:cNvPr>
          <p:cNvSpPr/>
          <p:nvPr/>
        </p:nvSpPr>
        <p:spPr>
          <a:xfrm>
            <a:off x="5557261" y="3775788"/>
            <a:ext cx="984669" cy="4469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303B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Wet Lab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BA63C26-D433-DE4F-A0DF-5A79173F0339}"/>
              </a:ext>
            </a:extLst>
          </p:cNvPr>
          <p:cNvSpPr/>
          <p:nvPr/>
        </p:nvSpPr>
        <p:spPr>
          <a:xfrm>
            <a:off x="8147277" y="3496342"/>
            <a:ext cx="800836" cy="4591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303C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Freezer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A017ED3-1E64-B949-AD02-37E48C0BD9D4}"/>
              </a:ext>
            </a:extLst>
          </p:cNvPr>
          <p:cNvSpPr/>
          <p:nvPr/>
        </p:nvSpPr>
        <p:spPr>
          <a:xfrm>
            <a:off x="8321263" y="6219931"/>
            <a:ext cx="846266" cy="4481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303A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Office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FCF72ECA-0676-1846-8F54-444F83E5AB02}"/>
              </a:ext>
            </a:extLst>
          </p:cNvPr>
          <p:cNvSpPr/>
          <p:nvPr/>
        </p:nvSpPr>
        <p:spPr>
          <a:xfrm>
            <a:off x="10382623" y="2828393"/>
            <a:ext cx="1139793" cy="6888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302A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Mass Spec Lab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01737E96-9539-B841-8DC2-A5784A0A04AF}"/>
              </a:ext>
            </a:extLst>
          </p:cNvPr>
          <p:cNvSpPr/>
          <p:nvPr/>
        </p:nvSpPr>
        <p:spPr>
          <a:xfrm>
            <a:off x="9478499" y="598935"/>
            <a:ext cx="824240" cy="445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302B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HF Lab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D0F23F7-AC5B-4A4A-ACDC-E4A41405D35E}"/>
              </a:ext>
            </a:extLst>
          </p:cNvPr>
          <p:cNvSpPr/>
          <p:nvPr/>
        </p:nvSpPr>
        <p:spPr>
          <a:xfrm>
            <a:off x="11239834" y="148381"/>
            <a:ext cx="774308" cy="445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302C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Garage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E7BFE2DA-6967-F64F-90D4-E0159CC56F6A}"/>
              </a:ext>
            </a:extLst>
          </p:cNvPr>
          <p:cNvSpPr/>
          <p:nvPr/>
        </p:nvSpPr>
        <p:spPr>
          <a:xfrm>
            <a:off x="8013217" y="867981"/>
            <a:ext cx="919833" cy="4591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Hallway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ACDC82FD-888C-3048-919B-145CC4DCFD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9226" y="4164615"/>
            <a:ext cx="365760" cy="36576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2BF6710-3577-1248-B38A-3D5D37003B3B}"/>
              </a:ext>
            </a:extLst>
          </p:cNvPr>
          <p:cNvSpPr txBox="1"/>
          <p:nvPr/>
        </p:nvSpPr>
        <p:spPr>
          <a:xfrm>
            <a:off x="9484017" y="6208309"/>
            <a:ext cx="2699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Times" pitchFamily="2" charset="0"/>
              </a:rPr>
              <a:t>https://</a:t>
            </a:r>
            <a:r>
              <a:rPr lang="en-US" sz="1200" dirty="0" err="1">
                <a:latin typeface="Times" pitchFamily="2" charset="0"/>
              </a:rPr>
              <a:t>isolab.ess.washington.edu</a:t>
            </a:r>
            <a:r>
              <a:rPr lang="en-US" sz="1200" dirty="0">
                <a:latin typeface="Times" pitchFamily="2" charset="0"/>
              </a:rPr>
              <a:t>/safety/</a:t>
            </a:r>
          </a:p>
          <a:p>
            <a:pPr algn="r"/>
            <a:r>
              <a:rPr lang="en-US" sz="1200" dirty="0" err="1">
                <a:latin typeface="Times" pitchFamily="2" charset="0"/>
              </a:rPr>
              <a:t>IsoLab_Layout.pdf</a:t>
            </a:r>
            <a:endParaRPr lang="en-US" sz="1200" dirty="0">
              <a:latin typeface="Times" pitchFamily="2" charset="0"/>
            </a:endParaRPr>
          </a:p>
          <a:p>
            <a:pPr algn="r"/>
            <a:r>
              <a:rPr lang="en-US" sz="1200" dirty="0">
                <a:latin typeface="Times" pitchFamily="2" charset="0"/>
              </a:rPr>
              <a:t>Last updated: 2021-05-06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9DECF23-456E-0242-88C6-E9740987DB96}"/>
              </a:ext>
            </a:extLst>
          </p:cNvPr>
          <p:cNvSpPr/>
          <p:nvPr/>
        </p:nvSpPr>
        <p:spPr>
          <a:xfrm>
            <a:off x="5050345" y="1852814"/>
            <a:ext cx="680120" cy="23109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Hood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D3070E2-FA95-5F4B-BDA4-E3FD533B75A6}"/>
              </a:ext>
            </a:extLst>
          </p:cNvPr>
          <p:cNvSpPr/>
          <p:nvPr/>
        </p:nvSpPr>
        <p:spPr>
          <a:xfrm>
            <a:off x="10268341" y="147747"/>
            <a:ext cx="680120" cy="23109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Hood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FBE3569-4728-DB4A-A9FD-F56D85A7DB99}"/>
              </a:ext>
            </a:extLst>
          </p:cNvPr>
          <p:cNvSpPr/>
          <p:nvPr/>
        </p:nvSpPr>
        <p:spPr>
          <a:xfrm rot="16200000">
            <a:off x="10767585" y="373720"/>
            <a:ext cx="680120" cy="23109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Hood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34D9EA0-F71E-5147-843D-89D197F598F9}"/>
              </a:ext>
            </a:extLst>
          </p:cNvPr>
          <p:cNvSpPr/>
          <p:nvPr/>
        </p:nvSpPr>
        <p:spPr>
          <a:xfrm>
            <a:off x="10629492" y="5509588"/>
            <a:ext cx="680120" cy="23109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Hood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AC02199-0869-EC47-A655-1B49C0341749}"/>
              </a:ext>
            </a:extLst>
          </p:cNvPr>
          <p:cNvSpPr/>
          <p:nvPr/>
        </p:nvSpPr>
        <p:spPr>
          <a:xfrm>
            <a:off x="5770169" y="1852814"/>
            <a:ext cx="680120" cy="23109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" pitchFamily="2" charset="0"/>
              </a:rPr>
              <a:t>Hood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FE0FE8DD-9510-CE43-BEF5-225092961DBA}"/>
              </a:ext>
            </a:extLst>
          </p:cNvPr>
          <p:cNvSpPr/>
          <p:nvPr/>
        </p:nvSpPr>
        <p:spPr>
          <a:xfrm rot="6761237">
            <a:off x="3759805" y="642233"/>
            <a:ext cx="1561922" cy="90797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0DC403-2D1C-414D-9015-B9D80D8F2158}"/>
              </a:ext>
            </a:extLst>
          </p:cNvPr>
          <p:cNvSpPr txBox="1"/>
          <p:nvPr/>
        </p:nvSpPr>
        <p:spPr>
          <a:xfrm rot="17524728">
            <a:off x="4194658" y="753276"/>
            <a:ext cx="805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North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5964BC-4C39-4E4E-B349-4E4E9B7E0111}"/>
              </a:ext>
            </a:extLst>
          </p:cNvPr>
          <p:cNvSpPr txBox="1"/>
          <p:nvPr/>
        </p:nvSpPr>
        <p:spPr>
          <a:xfrm>
            <a:off x="1210934" y="850140"/>
            <a:ext cx="2682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Shower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CFCD3DD-45FF-0A4D-A9EA-46A602ECE24C}"/>
              </a:ext>
            </a:extLst>
          </p:cNvPr>
          <p:cNvSpPr txBox="1"/>
          <p:nvPr/>
        </p:nvSpPr>
        <p:spPr>
          <a:xfrm>
            <a:off x="1210934" y="1377111"/>
            <a:ext cx="2682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Eyewash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5E37F65-513B-004D-A078-ED575A57AE31}"/>
              </a:ext>
            </a:extLst>
          </p:cNvPr>
          <p:cNvSpPr txBox="1"/>
          <p:nvPr/>
        </p:nvSpPr>
        <p:spPr>
          <a:xfrm>
            <a:off x="1210934" y="1842090"/>
            <a:ext cx="2682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First Aid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0878C2C-2938-5A41-A1FA-DACE29E06DF1}"/>
              </a:ext>
            </a:extLst>
          </p:cNvPr>
          <p:cNvSpPr txBox="1"/>
          <p:nvPr/>
        </p:nvSpPr>
        <p:spPr>
          <a:xfrm>
            <a:off x="1210934" y="2245077"/>
            <a:ext cx="3036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Goggles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5D3360D-A569-8D4E-8959-D8B18F9AC1D7}"/>
              </a:ext>
            </a:extLst>
          </p:cNvPr>
          <p:cNvSpPr txBox="1"/>
          <p:nvPr/>
        </p:nvSpPr>
        <p:spPr>
          <a:xfrm>
            <a:off x="1210934" y="2725554"/>
            <a:ext cx="3036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Lab Coat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253510F-995C-0E41-A4FE-BFFA955028CE}"/>
              </a:ext>
            </a:extLst>
          </p:cNvPr>
          <p:cNvSpPr txBox="1"/>
          <p:nvPr/>
        </p:nvSpPr>
        <p:spPr>
          <a:xfrm>
            <a:off x="1210934" y="3159537"/>
            <a:ext cx="3036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Gloves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B9AD73A-3E08-484B-93AA-CCE67C8FAC8B}"/>
              </a:ext>
            </a:extLst>
          </p:cNvPr>
          <p:cNvSpPr txBox="1"/>
          <p:nvPr/>
        </p:nvSpPr>
        <p:spPr>
          <a:xfrm>
            <a:off x="1210934" y="3624516"/>
            <a:ext cx="3036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Fire Extinguisher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BDD67EB-E5CD-CE44-8DF6-03C69334A6E1}"/>
              </a:ext>
            </a:extLst>
          </p:cNvPr>
          <p:cNvSpPr txBox="1"/>
          <p:nvPr/>
        </p:nvSpPr>
        <p:spPr>
          <a:xfrm>
            <a:off x="1210934" y="4104993"/>
            <a:ext cx="3036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Natural Gas Shut-Off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A5CD0AF-6F30-254D-8CEC-3848C5BA45EE}"/>
              </a:ext>
            </a:extLst>
          </p:cNvPr>
          <p:cNvSpPr txBox="1"/>
          <p:nvPr/>
        </p:nvSpPr>
        <p:spPr>
          <a:xfrm>
            <a:off x="1210934" y="4569972"/>
            <a:ext cx="3036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High Voltage Breaker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16A2467-A523-6B4D-8706-666DC043557E}"/>
              </a:ext>
            </a:extLst>
          </p:cNvPr>
          <p:cNvSpPr txBox="1"/>
          <p:nvPr/>
        </p:nvSpPr>
        <p:spPr>
          <a:xfrm>
            <a:off x="1210934" y="5003955"/>
            <a:ext cx="3036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Spill Kit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B918DEB-4FE5-C54F-8CC7-73F7440D1291}"/>
              </a:ext>
            </a:extLst>
          </p:cNvPr>
          <p:cNvSpPr txBox="1"/>
          <p:nvPr/>
        </p:nvSpPr>
        <p:spPr>
          <a:xfrm>
            <a:off x="1210934" y="5437938"/>
            <a:ext cx="3036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imes" pitchFamily="2" charset="0"/>
              </a:rPr>
              <a:t>isolab.ess.washington.edu</a:t>
            </a:r>
            <a:endParaRPr lang="en-US" sz="1600" dirty="0">
              <a:latin typeface="Times" pitchFamily="2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E9B80D75-4B5E-8046-A396-B2EB4F904263}"/>
              </a:ext>
            </a:extLst>
          </p:cNvPr>
          <p:cNvSpPr txBox="1"/>
          <p:nvPr/>
        </p:nvSpPr>
        <p:spPr>
          <a:xfrm>
            <a:off x="1210934" y="5871921"/>
            <a:ext cx="3036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Safety Data Sheet (SDS)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067C77C4-67B1-5141-8A80-5ACCAFC4A5D9}"/>
              </a:ext>
            </a:extLst>
          </p:cNvPr>
          <p:cNvSpPr txBox="1"/>
          <p:nvPr/>
        </p:nvSpPr>
        <p:spPr>
          <a:xfrm>
            <a:off x="1210934" y="6336899"/>
            <a:ext cx="3036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Lab Safety Manual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02EA8A7C-32A3-B944-83FF-21CD1F7BBF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1148" y="5969932"/>
            <a:ext cx="365760" cy="363255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94621E8B-CEC5-FD4B-BD63-F2926CBAAC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7293" y="6352555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0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81</Words>
  <Application>Microsoft Macintosh PowerPoint</Application>
  <PresentationFormat>Widescreen</PresentationFormat>
  <Paragraphs>37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Schauer</dc:creator>
  <cp:lastModifiedBy>Andrew J. Schauer</cp:lastModifiedBy>
  <cp:revision>30</cp:revision>
  <cp:lastPrinted>2020-09-24T18:59:26Z</cp:lastPrinted>
  <dcterms:created xsi:type="dcterms:W3CDTF">2020-09-24T15:41:54Z</dcterms:created>
  <dcterms:modified xsi:type="dcterms:W3CDTF">2021-05-06T17:01:48Z</dcterms:modified>
</cp:coreProperties>
</file>